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6" r:id="rId3"/>
    <p:sldId id="274" r:id="rId4"/>
    <p:sldId id="277" r:id="rId5"/>
    <p:sldId id="278" r:id="rId6"/>
    <p:sldId id="279" r:id="rId7"/>
    <p:sldId id="280" r:id="rId8"/>
    <p:sldId id="281" r:id="rId9"/>
    <p:sldId id="282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EFCC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610F62-E299-450A-9603-7746386CF797}" v="9" dt="2023-06-21T13:10:35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tán Felházi" userId="85f49755aaff2f4b" providerId="LiveId" clId="{5F610F62-E299-450A-9603-7746386CF797}"/>
    <pc:docChg chg="custSel addSld modSld sldOrd">
      <pc:chgData name="Zoltán Felházi" userId="85f49755aaff2f4b" providerId="LiveId" clId="{5F610F62-E299-450A-9603-7746386CF797}" dt="2023-06-21T13:10:43.857" v="514" actId="1076"/>
      <pc:docMkLst>
        <pc:docMk/>
      </pc:docMkLst>
      <pc:sldChg chg="addSp modSp mod">
        <pc:chgData name="Zoltán Felházi" userId="85f49755aaff2f4b" providerId="LiveId" clId="{5F610F62-E299-450A-9603-7746386CF797}" dt="2023-06-21T13:10:43.857" v="514" actId="1076"/>
        <pc:sldMkLst>
          <pc:docMk/>
          <pc:sldMk cId="1023783487" sldId="271"/>
        </pc:sldMkLst>
        <pc:picChg chg="add mod">
          <ac:chgData name="Zoltán Felházi" userId="85f49755aaff2f4b" providerId="LiveId" clId="{5F610F62-E299-450A-9603-7746386CF797}" dt="2023-06-21T13:10:43.857" v="514" actId="1076"/>
          <ac:picMkLst>
            <pc:docMk/>
            <pc:sldMk cId="1023783487" sldId="271"/>
            <ac:picMk id="8" creationId="{4BC9ADB2-012A-06B6-16FB-8900A219E64B}"/>
          </ac:picMkLst>
        </pc:picChg>
      </pc:sldChg>
      <pc:sldChg chg="addSp modSp mod">
        <pc:chgData name="Zoltán Felházi" userId="85f49755aaff2f4b" providerId="LiveId" clId="{5F610F62-E299-450A-9603-7746386CF797}" dt="2023-06-21T13:09:36.476" v="509" actId="1076"/>
        <pc:sldMkLst>
          <pc:docMk/>
          <pc:sldMk cId="612500148" sldId="276"/>
        </pc:sldMkLst>
        <pc:spChg chg="mod">
          <ac:chgData name="Zoltán Felházi" userId="85f49755aaff2f4b" providerId="LiveId" clId="{5F610F62-E299-450A-9603-7746386CF797}" dt="2023-06-21T13:09:36.476" v="509" actId="1076"/>
          <ac:spMkLst>
            <pc:docMk/>
            <pc:sldMk cId="612500148" sldId="276"/>
            <ac:spMk id="2" creationId="{C8FC01B0-7BC5-5869-A281-EF11B59BA8A0}"/>
          </ac:spMkLst>
        </pc:spChg>
        <pc:picChg chg="add mod">
          <ac:chgData name="Zoltán Felházi" userId="85f49755aaff2f4b" providerId="LiveId" clId="{5F610F62-E299-450A-9603-7746386CF797}" dt="2023-06-21T13:09:24.943" v="507" actId="1076"/>
          <ac:picMkLst>
            <pc:docMk/>
            <pc:sldMk cId="612500148" sldId="276"/>
            <ac:picMk id="5" creationId="{2B69CB60-0CFE-B4ED-BD8E-F3DBDB20D7BA}"/>
          </ac:picMkLst>
        </pc:picChg>
      </pc:sldChg>
      <pc:sldChg chg="addSp modSp mod">
        <pc:chgData name="Zoltán Felházi" userId="85f49755aaff2f4b" providerId="LiveId" clId="{5F610F62-E299-450A-9603-7746386CF797}" dt="2023-06-21T13:03:07.030" v="198" actId="11529"/>
        <pc:sldMkLst>
          <pc:docMk/>
          <pc:sldMk cId="978414796" sldId="278"/>
        </pc:sldMkLst>
        <pc:spChg chg="mod">
          <ac:chgData name="Zoltán Felházi" userId="85f49755aaff2f4b" providerId="LiveId" clId="{5F610F62-E299-450A-9603-7746386CF797}" dt="2023-06-21T12:59:46.142" v="166" actId="1076"/>
          <ac:spMkLst>
            <pc:docMk/>
            <pc:sldMk cId="978414796" sldId="278"/>
            <ac:spMk id="3" creationId="{0F17F915-9766-1FC8-98BD-D9AE3D5B2A55}"/>
          </ac:spMkLst>
        </pc:spChg>
        <pc:spChg chg="mod">
          <ac:chgData name="Zoltán Felházi" userId="85f49755aaff2f4b" providerId="LiveId" clId="{5F610F62-E299-450A-9603-7746386CF797}" dt="2023-06-21T12:58:06.223" v="17" actId="20577"/>
          <ac:spMkLst>
            <pc:docMk/>
            <pc:sldMk cId="978414796" sldId="278"/>
            <ac:spMk id="6" creationId="{D3B7B0AB-7E6D-621B-43E7-5825A6443DDF}"/>
          </ac:spMkLst>
        </pc:spChg>
        <pc:picChg chg="add mod">
          <ac:chgData name="Zoltán Felházi" userId="85f49755aaff2f4b" providerId="LiveId" clId="{5F610F62-E299-450A-9603-7746386CF797}" dt="2023-06-21T13:02:39.552" v="192" actId="1076"/>
          <ac:picMkLst>
            <pc:docMk/>
            <pc:sldMk cId="978414796" sldId="278"/>
            <ac:picMk id="8" creationId="{CC21F3E6-F0B2-11F0-D4CC-87D925668259}"/>
          </ac:picMkLst>
        </pc:picChg>
        <pc:picChg chg="add mod">
          <ac:chgData name="Zoltán Felházi" userId="85f49755aaff2f4b" providerId="LiveId" clId="{5F610F62-E299-450A-9603-7746386CF797}" dt="2023-06-21T13:02:42.378" v="193" actId="1076"/>
          <ac:picMkLst>
            <pc:docMk/>
            <pc:sldMk cId="978414796" sldId="278"/>
            <ac:picMk id="10" creationId="{5277C607-9494-49B4-1F16-EDE059FD703E}"/>
          </ac:picMkLst>
        </pc:picChg>
        <pc:picChg chg="add mod">
          <ac:chgData name="Zoltán Felházi" userId="85f49755aaff2f4b" providerId="LiveId" clId="{5F610F62-E299-450A-9603-7746386CF797}" dt="2023-06-21T13:02:30.679" v="189" actId="1076"/>
          <ac:picMkLst>
            <pc:docMk/>
            <pc:sldMk cId="978414796" sldId="278"/>
            <ac:picMk id="12" creationId="{582E3029-FCD7-8F43-21B3-EFFC17530F75}"/>
          </ac:picMkLst>
        </pc:picChg>
        <pc:cxnChg chg="add">
          <ac:chgData name="Zoltán Felházi" userId="85f49755aaff2f4b" providerId="LiveId" clId="{5F610F62-E299-450A-9603-7746386CF797}" dt="2023-06-21T13:02:48.486" v="194" actId="11529"/>
          <ac:cxnSpMkLst>
            <pc:docMk/>
            <pc:sldMk cId="978414796" sldId="278"/>
            <ac:cxnSpMk id="14" creationId="{861D5D6A-2B74-FC57-1E09-63F5FA74AC3D}"/>
          </ac:cxnSpMkLst>
        </pc:cxnChg>
        <pc:cxnChg chg="add">
          <ac:chgData name="Zoltán Felházi" userId="85f49755aaff2f4b" providerId="LiveId" clId="{5F610F62-E299-450A-9603-7746386CF797}" dt="2023-06-21T13:02:53.387" v="195" actId="11529"/>
          <ac:cxnSpMkLst>
            <pc:docMk/>
            <pc:sldMk cId="978414796" sldId="278"/>
            <ac:cxnSpMk id="17" creationId="{F105D271-E87E-2319-4C79-374ABCAECDE7}"/>
          </ac:cxnSpMkLst>
        </pc:cxnChg>
        <pc:cxnChg chg="add mod">
          <ac:chgData name="Zoltán Felházi" userId="85f49755aaff2f4b" providerId="LiveId" clId="{5F610F62-E299-450A-9603-7746386CF797}" dt="2023-06-21T13:03:01.580" v="197" actId="1076"/>
          <ac:cxnSpMkLst>
            <pc:docMk/>
            <pc:sldMk cId="978414796" sldId="278"/>
            <ac:cxnSpMk id="19" creationId="{678ECE3F-68BC-92B1-9067-FD79948C9050}"/>
          </ac:cxnSpMkLst>
        </pc:cxnChg>
        <pc:cxnChg chg="add">
          <ac:chgData name="Zoltán Felházi" userId="85f49755aaff2f4b" providerId="LiveId" clId="{5F610F62-E299-450A-9603-7746386CF797}" dt="2023-06-21T13:03:07.030" v="198" actId="11529"/>
          <ac:cxnSpMkLst>
            <pc:docMk/>
            <pc:sldMk cId="978414796" sldId="278"/>
            <ac:cxnSpMk id="21" creationId="{0B5DE7FC-FEEE-1ED6-3EB8-5B95880844EC}"/>
          </ac:cxnSpMkLst>
        </pc:cxnChg>
      </pc:sldChg>
      <pc:sldChg chg="delSp modSp add mod">
        <pc:chgData name="Zoltán Felházi" userId="85f49755aaff2f4b" providerId="LiveId" clId="{5F610F62-E299-450A-9603-7746386CF797}" dt="2023-06-21T13:05:38.072" v="309" actId="478"/>
        <pc:sldMkLst>
          <pc:docMk/>
          <pc:sldMk cId="3769586863" sldId="279"/>
        </pc:sldMkLst>
        <pc:spChg chg="mod">
          <ac:chgData name="Zoltán Felházi" userId="85f49755aaff2f4b" providerId="LiveId" clId="{5F610F62-E299-450A-9603-7746386CF797}" dt="2023-06-21T13:05:19.800" v="304" actId="20577"/>
          <ac:spMkLst>
            <pc:docMk/>
            <pc:sldMk cId="3769586863" sldId="279"/>
            <ac:spMk id="3" creationId="{0F17F915-9766-1FC8-98BD-D9AE3D5B2A55}"/>
          </ac:spMkLst>
        </pc:spChg>
        <pc:spChg chg="mod">
          <ac:chgData name="Zoltán Felházi" userId="85f49755aaff2f4b" providerId="LiveId" clId="{5F610F62-E299-450A-9603-7746386CF797}" dt="2023-06-21T13:03:54.016" v="229" actId="20577"/>
          <ac:spMkLst>
            <pc:docMk/>
            <pc:sldMk cId="3769586863" sldId="279"/>
            <ac:spMk id="6" creationId="{D3B7B0AB-7E6D-621B-43E7-5825A6443DDF}"/>
          </ac:spMkLst>
        </pc:spChg>
        <pc:picChg chg="del">
          <ac:chgData name="Zoltán Felházi" userId="85f49755aaff2f4b" providerId="LiveId" clId="{5F610F62-E299-450A-9603-7746386CF797}" dt="2023-06-21T13:05:34.181" v="307" actId="478"/>
          <ac:picMkLst>
            <pc:docMk/>
            <pc:sldMk cId="3769586863" sldId="279"/>
            <ac:picMk id="8" creationId="{CC21F3E6-F0B2-11F0-D4CC-87D925668259}"/>
          </ac:picMkLst>
        </pc:picChg>
        <pc:cxnChg chg="del">
          <ac:chgData name="Zoltán Felházi" userId="85f49755aaff2f4b" providerId="LiveId" clId="{5F610F62-E299-450A-9603-7746386CF797}" dt="2023-06-21T13:05:31.290" v="305" actId="478"/>
          <ac:cxnSpMkLst>
            <pc:docMk/>
            <pc:sldMk cId="3769586863" sldId="279"/>
            <ac:cxnSpMk id="14" creationId="{861D5D6A-2B74-FC57-1E09-63F5FA74AC3D}"/>
          </ac:cxnSpMkLst>
        </pc:cxnChg>
        <pc:cxnChg chg="del">
          <ac:chgData name="Zoltán Felházi" userId="85f49755aaff2f4b" providerId="LiveId" clId="{5F610F62-E299-450A-9603-7746386CF797}" dt="2023-06-21T13:05:33.296" v="306" actId="478"/>
          <ac:cxnSpMkLst>
            <pc:docMk/>
            <pc:sldMk cId="3769586863" sldId="279"/>
            <ac:cxnSpMk id="17" creationId="{F105D271-E87E-2319-4C79-374ABCAECDE7}"/>
          </ac:cxnSpMkLst>
        </pc:cxnChg>
        <pc:cxnChg chg="del">
          <ac:chgData name="Zoltán Felházi" userId="85f49755aaff2f4b" providerId="LiveId" clId="{5F610F62-E299-450A-9603-7746386CF797}" dt="2023-06-21T13:05:36.321" v="308" actId="478"/>
          <ac:cxnSpMkLst>
            <pc:docMk/>
            <pc:sldMk cId="3769586863" sldId="279"/>
            <ac:cxnSpMk id="19" creationId="{678ECE3F-68BC-92B1-9067-FD79948C9050}"/>
          </ac:cxnSpMkLst>
        </pc:cxnChg>
        <pc:cxnChg chg="del">
          <ac:chgData name="Zoltán Felházi" userId="85f49755aaff2f4b" providerId="LiveId" clId="{5F610F62-E299-450A-9603-7746386CF797}" dt="2023-06-21T13:05:38.072" v="309" actId="478"/>
          <ac:cxnSpMkLst>
            <pc:docMk/>
            <pc:sldMk cId="3769586863" sldId="279"/>
            <ac:cxnSpMk id="21" creationId="{0B5DE7FC-FEEE-1ED6-3EB8-5B95880844EC}"/>
          </ac:cxnSpMkLst>
        </pc:cxnChg>
      </pc:sldChg>
      <pc:sldChg chg="delSp modSp add mod ord">
        <pc:chgData name="Zoltán Felházi" userId="85f49755aaff2f4b" providerId="LiveId" clId="{5F610F62-E299-450A-9603-7746386CF797}" dt="2023-06-21T13:06:53.791" v="375" actId="20577"/>
        <pc:sldMkLst>
          <pc:docMk/>
          <pc:sldMk cId="2789229361" sldId="280"/>
        </pc:sldMkLst>
        <pc:spChg chg="mod">
          <ac:chgData name="Zoltán Felházi" userId="85f49755aaff2f4b" providerId="LiveId" clId="{5F610F62-E299-450A-9603-7746386CF797}" dt="2023-06-21T13:06:53.791" v="375" actId="20577"/>
          <ac:spMkLst>
            <pc:docMk/>
            <pc:sldMk cId="2789229361" sldId="280"/>
            <ac:spMk id="3" creationId="{0F17F915-9766-1FC8-98BD-D9AE3D5B2A55}"/>
          </ac:spMkLst>
        </pc:spChg>
        <pc:spChg chg="mod">
          <ac:chgData name="Zoltán Felházi" userId="85f49755aaff2f4b" providerId="LiveId" clId="{5F610F62-E299-450A-9603-7746386CF797}" dt="2023-06-21T13:05:51.791" v="319" actId="20577"/>
          <ac:spMkLst>
            <pc:docMk/>
            <pc:sldMk cId="2789229361" sldId="280"/>
            <ac:spMk id="6" creationId="{D3B7B0AB-7E6D-621B-43E7-5825A6443DDF}"/>
          </ac:spMkLst>
        </pc:spChg>
        <pc:picChg chg="del">
          <ac:chgData name="Zoltán Felházi" userId="85f49755aaff2f4b" providerId="LiveId" clId="{5F610F62-E299-450A-9603-7746386CF797}" dt="2023-06-21T13:05:53.858" v="320" actId="478"/>
          <ac:picMkLst>
            <pc:docMk/>
            <pc:sldMk cId="2789229361" sldId="280"/>
            <ac:picMk id="10" creationId="{5277C607-9494-49B4-1F16-EDE059FD703E}"/>
          </ac:picMkLst>
        </pc:picChg>
        <pc:picChg chg="del">
          <ac:chgData name="Zoltán Felházi" userId="85f49755aaff2f4b" providerId="LiveId" clId="{5F610F62-E299-450A-9603-7746386CF797}" dt="2023-06-21T13:05:58.117" v="323" actId="478"/>
          <ac:picMkLst>
            <pc:docMk/>
            <pc:sldMk cId="2789229361" sldId="280"/>
            <ac:picMk id="12" creationId="{582E3029-FCD7-8F43-21B3-EFFC17530F75}"/>
          </ac:picMkLst>
        </pc:picChg>
        <pc:cxnChg chg="del">
          <ac:chgData name="Zoltán Felházi" userId="85f49755aaff2f4b" providerId="LiveId" clId="{5F610F62-E299-450A-9603-7746386CF797}" dt="2023-06-21T13:05:55.777" v="321" actId="478"/>
          <ac:cxnSpMkLst>
            <pc:docMk/>
            <pc:sldMk cId="2789229361" sldId="280"/>
            <ac:cxnSpMk id="14" creationId="{861D5D6A-2B74-FC57-1E09-63F5FA74AC3D}"/>
          </ac:cxnSpMkLst>
        </pc:cxnChg>
        <pc:cxnChg chg="del">
          <ac:chgData name="Zoltán Felházi" userId="85f49755aaff2f4b" providerId="LiveId" clId="{5F610F62-E299-450A-9603-7746386CF797}" dt="2023-06-21T13:05:57.092" v="322" actId="478"/>
          <ac:cxnSpMkLst>
            <pc:docMk/>
            <pc:sldMk cId="2789229361" sldId="280"/>
            <ac:cxnSpMk id="17" creationId="{F105D271-E87E-2319-4C79-374ABCAECDE7}"/>
          </ac:cxnSpMkLst>
        </pc:cxnChg>
        <pc:cxnChg chg="del">
          <ac:chgData name="Zoltán Felházi" userId="85f49755aaff2f4b" providerId="LiveId" clId="{5F610F62-E299-450A-9603-7746386CF797}" dt="2023-06-21T13:05:59.072" v="324" actId="478"/>
          <ac:cxnSpMkLst>
            <pc:docMk/>
            <pc:sldMk cId="2789229361" sldId="280"/>
            <ac:cxnSpMk id="19" creationId="{678ECE3F-68BC-92B1-9067-FD79948C9050}"/>
          </ac:cxnSpMkLst>
        </pc:cxnChg>
        <pc:cxnChg chg="del">
          <ac:chgData name="Zoltán Felházi" userId="85f49755aaff2f4b" providerId="LiveId" clId="{5F610F62-E299-450A-9603-7746386CF797}" dt="2023-06-21T13:05:59.612" v="325" actId="478"/>
          <ac:cxnSpMkLst>
            <pc:docMk/>
            <pc:sldMk cId="2789229361" sldId="280"/>
            <ac:cxnSpMk id="21" creationId="{0B5DE7FC-FEEE-1ED6-3EB8-5B95880844EC}"/>
          </ac:cxnSpMkLst>
        </pc:cxnChg>
      </pc:sldChg>
      <pc:sldChg chg="addSp delSp modSp add mod">
        <pc:chgData name="Zoltán Felházi" userId="85f49755aaff2f4b" providerId="LiveId" clId="{5F610F62-E299-450A-9603-7746386CF797}" dt="2023-06-21T13:07:44.289" v="391" actId="1076"/>
        <pc:sldMkLst>
          <pc:docMk/>
          <pc:sldMk cId="1909854449" sldId="281"/>
        </pc:sldMkLst>
        <pc:spChg chg="del">
          <ac:chgData name="Zoltán Felházi" userId="85f49755aaff2f4b" providerId="LiveId" clId="{5F610F62-E299-450A-9603-7746386CF797}" dt="2023-06-21T13:07:25.961" v="383" actId="478"/>
          <ac:spMkLst>
            <pc:docMk/>
            <pc:sldMk cId="1909854449" sldId="281"/>
            <ac:spMk id="3" creationId="{0F17F915-9766-1FC8-98BD-D9AE3D5B2A55}"/>
          </ac:spMkLst>
        </pc:spChg>
        <pc:spChg chg="mod">
          <ac:chgData name="Zoltán Felházi" userId="85f49755aaff2f4b" providerId="LiveId" clId="{5F610F62-E299-450A-9603-7746386CF797}" dt="2023-06-21T13:07:44.289" v="391" actId="1076"/>
          <ac:spMkLst>
            <pc:docMk/>
            <pc:sldMk cId="1909854449" sldId="281"/>
            <ac:spMk id="6" creationId="{D3B7B0AB-7E6D-621B-43E7-5825A6443DDF}"/>
          </ac:spMkLst>
        </pc:spChg>
        <pc:spChg chg="add del mod">
          <ac:chgData name="Zoltán Felházi" userId="85f49755aaff2f4b" providerId="LiveId" clId="{5F610F62-E299-450A-9603-7746386CF797}" dt="2023-06-21T13:07:29.819" v="384" actId="478"/>
          <ac:spMkLst>
            <pc:docMk/>
            <pc:sldMk cId="1909854449" sldId="281"/>
            <ac:spMk id="7" creationId="{CC350E95-48D5-A7B6-99E6-944BE49229B2}"/>
          </ac:spMkLst>
        </pc:spChg>
        <pc:picChg chg="del">
          <ac:chgData name="Zoltán Felházi" userId="85f49755aaff2f4b" providerId="LiveId" clId="{5F610F62-E299-450A-9603-7746386CF797}" dt="2023-06-21T13:07:23.129" v="382" actId="478"/>
          <ac:picMkLst>
            <pc:docMk/>
            <pc:sldMk cId="1909854449" sldId="281"/>
            <ac:picMk id="8" creationId="{CC21F3E6-F0B2-11F0-D4CC-87D925668259}"/>
          </ac:picMkLst>
        </pc:picChg>
      </pc:sldChg>
      <pc:sldChg chg="delSp modSp add mod ord">
        <pc:chgData name="Zoltán Felházi" userId="85f49755aaff2f4b" providerId="LiveId" clId="{5F610F62-E299-450A-9603-7746386CF797}" dt="2023-06-21T13:08:57.436" v="501" actId="1076"/>
        <pc:sldMkLst>
          <pc:docMk/>
          <pc:sldMk cId="1347856275" sldId="282"/>
        </pc:sldMkLst>
        <pc:spChg chg="mod">
          <ac:chgData name="Zoltán Felházi" userId="85f49755aaff2f4b" providerId="LiveId" clId="{5F610F62-E299-450A-9603-7746386CF797}" dt="2023-06-21T13:08:57.436" v="501" actId="1076"/>
          <ac:spMkLst>
            <pc:docMk/>
            <pc:sldMk cId="1347856275" sldId="282"/>
            <ac:spMk id="3" creationId="{0F17F915-9766-1FC8-98BD-D9AE3D5B2A55}"/>
          </ac:spMkLst>
        </pc:spChg>
        <pc:spChg chg="mod">
          <ac:chgData name="Zoltán Felházi" userId="85f49755aaff2f4b" providerId="LiveId" clId="{5F610F62-E299-450A-9603-7746386CF797}" dt="2023-06-21T13:08:03.335" v="414" actId="20577"/>
          <ac:spMkLst>
            <pc:docMk/>
            <pc:sldMk cId="1347856275" sldId="282"/>
            <ac:spMk id="6" creationId="{D3B7B0AB-7E6D-621B-43E7-5825A6443DDF}"/>
          </ac:spMkLst>
        </pc:spChg>
        <pc:picChg chg="del">
          <ac:chgData name="Zoltán Felházi" userId="85f49755aaff2f4b" providerId="LiveId" clId="{5F610F62-E299-450A-9603-7746386CF797}" dt="2023-06-21T13:07:58.938" v="412" actId="478"/>
          <ac:picMkLst>
            <pc:docMk/>
            <pc:sldMk cId="1347856275" sldId="282"/>
            <ac:picMk id="8" creationId="{CC21F3E6-F0B2-11F0-D4CC-87D92566825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21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20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7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61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95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03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AuctiOn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Fel</a:t>
            </a:r>
            <a:r>
              <a:rPr lang="hu-HU" dirty="0"/>
              <a:t>házi zoltán</a:t>
            </a:r>
            <a:endParaRPr lang="en-US" dirty="0"/>
          </a:p>
        </p:txBody>
      </p:sp>
      <p:pic>
        <p:nvPicPr>
          <p:cNvPr id="6" name="Picture 5" descr="A picture containing text, logo, font, businesscard&#10;&#10;Description automatically generated">
            <a:extLst>
              <a:ext uri="{FF2B5EF4-FFF2-40B4-BE49-F238E27FC236}">
                <a16:creationId xmlns:a16="http://schemas.microsoft.com/office/drawing/2014/main" id="{0E9DA3A6-FA04-D1E4-2EEA-3F5A6B57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00" y="4348480"/>
            <a:ext cx="3188644" cy="22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796" y="4084730"/>
            <a:ext cx="5985159" cy="1594507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picture containing text, logo, font, businesscard&#10;&#10;Description automatically generated">
            <a:extLst>
              <a:ext uri="{FF2B5EF4-FFF2-40B4-BE49-F238E27FC236}">
                <a16:creationId xmlns:a16="http://schemas.microsoft.com/office/drawing/2014/main" id="{4BC9ADB2-012A-06B6-16FB-8900A219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796" y="1178763"/>
            <a:ext cx="3249036" cy="23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60" y="879371"/>
            <a:ext cx="10506416" cy="1128519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Projekt</a:t>
            </a:r>
            <a:r>
              <a:rPr lang="hu-HU" dirty="0">
                <a:solidFill>
                  <a:srgbClr val="3AEFCC"/>
                </a:solidFill>
              </a:rPr>
              <a:t> célja</a:t>
            </a:r>
            <a:endParaRPr lang="en-US" dirty="0">
              <a:solidFill>
                <a:srgbClr val="3AEFCC"/>
              </a:solidFill>
            </a:endParaRP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0412" y="2242661"/>
            <a:ext cx="4375150" cy="2372678"/>
          </a:xfrm>
        </p:spPr>
        <p:txBody>
          <a:bodyPr/>
          <a:lstStyle/>
          <a:p>
            <a:r>
              <a:rPr lang="hu-HU" dirty="0"/>
              <a:t>Az AuctiOn alkalmazás egy olyan platform, ahol a felhasználók licitálni tudnak, bizonyos termékekre, tárgyakra.</a:t>
            </a:r>
          </a:p>
          <a:p>
            <a:r>
              <a:rPr lang="hu-HU" dirty="0"/>
              <a:t>A licitálás mellett lehetőségük van chatelni is, egy hatalmas chat szobában.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picture containing text, logo, font, businesscard&#10;&#10;Description automatically generated">
            <a:extLst>
              <a:ext uri="{FF2B5EF4-FFF2-40B4-BE49-F238E27FC236}">
                <a16:creationId xmlns:a16="http://schemas.microsoft.com/office/drawing/2014/main" id="{2B69CB60-0CFE-B4ED-BD8E-F3DBDB20D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3" y="2707149"/>
            <a:ext cx="2833732" cy="20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Licitálás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alkalmazás fő funkcionalitása a licitálás, mely a következőképpen néz ki : --&gt;</a:t>
            </a:r>
            <a:br>
              <a:rPr lang="hu-HU" dirty="0"/>
            </a:br>
            <a:endParaRPr lang="hu-HU" dirty="0"/>
          </a:p>
          <a:p>
            <a:r>
              <a:rPr lang="hu-HU" dirty="0"/>
              <a:t>A licitáláshoz a felhasználó meg kell adja a nevét a főoldalon, majd egy input és egy gomb segítségével licitálhat.</a:t>
            </a:r>
          </a:p>
          <a:p>
            <a:r>
              <a:rPr lang="hu-HU" dirty="0"/>
              <a:t>1 percen belül ha senki sem licitál, akkor az utolsó licit értékű áron a termék elkelt.</a:t>
            </a:r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1BDE1F-63E8-9689-F4E0-F312033DD1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5184D3-63D6-2D4D-2993-71B9A7260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15" y="480334"/>
            <a:ext cx="5143946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Chat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u-HU" dirty="0"/>
              <a:t>A Chat része egy egyszerű csoportos chat, ahol mindenki mindenkivel tud beszélni.</a:t>
            </a:r>
          </a:p>
          <a:p>
            <a:r>
              <a:rPr lang="hu-HU" dirty="0"/>
              <a:t>Amíg nem adtuk meg a főoldalon a nevünket, addig nem tudjuk használni a Chatet.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1BDE1F-63E8-9689-F4E0-F312033DD1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1B5D3-4CFC-15CB-46B2-0DD2B8E4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696" y="884982"/>
            <a:ext cx="5600588" cy="52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szerkezete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3429000"/>
            <a:ext cx="4831207" cy="1763962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Node Express (TS) </a:t>
            </a:r>
            <a:r>
              <a:rPr lang="hu-HU" dirty="0"/>
              <a:t>alapú szerveroldal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MongoDB adatbázis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Next.js (TS) kliensoldal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picture containing font, graphics, white, design&#10;&#10;Description automatically generated">
            <a:extLst>
              <a:ext uri="{FF2B5EF4-FFF2-40B4-BE49-F238E27FC236}">
                <a16:creationId xmlns:a16="http://schemas.microsoft.com/office/drawing/2014/main" id="{CC21F3E6-F0B2-11F0-D4CC-87D92566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079" y="583135"/>
            <a:ext cx="3050121" cy="1281051"/>
          </a:xfrm>
          <a:prstGeom prst="rect">
            <a:avLst/>
          </a:prstGeom>
        </p:spPr>
      </p:pic>
      <p:pic>
        <p:nvPicPr>
          <p:cNvPr id="10" name="Picture 9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5277C607-9494-49B4-1F16-EDE059FD7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079" y="2842248"/>
            <a:ext cx="2783840" cy="1565910"/>
          </a:xfrm>
          <a:prstGeom prst="rect">
            <a:avLst/>
          </a:prstGeom>
        </p:spPr>
      </p:pic>
      <p:pic>
        <p:nvPicPr>
          <p:cNvPr id="12" name="Picture 11" descr="A green leaf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582E3029-FCD7-8F43-21B3-EFFC17530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982" y="5386220"/>
            <a:ext cx="1188313" cy="11883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1D5D6A-2B74-FC57-1E09-63F5FA74AC3D}"/>
              </a:ext>
            </a:extLst>
          </p:cNvPr>
          <p:cNvCxnSpPr/>
          <p:nvPr/>
        </p:nvCxnSpPr>
        <p:spPr>
          <a:xfrm>
            <a:off x="8879840" y="1864186"/>
            <a:ext cx="0" cy="62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05D271-E87E-2319-4C79-374ABCAECDE7}"/>
              </a:ext>
            </a:extLst>
          </p:cNvPr>
          <p:cNvCxnSpPr/>
          <p:nvPr/>
        </p:nvCxnSpPr>
        <p:spPr>
          <a:xfrm flipV="1">
            <a:off x="9469120" y="1864186"/>
            <a:ext cx="0" cy="62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8ECE3F-68BC-92B1-9067-FD79948C9050}"/>
              </a:ext>
            </a:extLst>
          </p:cNvPr>
          <p:cNvCxnSpPr/>
          <p:nvPr/>
        </p:nvCxnSpPr>
        <p:spPr>
          <a:xfrm>
            <a:off x="8859520" y="451104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5DE7FC-FEEE-1ED6-3EB8-5B95880844EC}"/>
              </a:ext>
            </a:extLst>
          </p:cNvPr>
          <p:cNvCxnSpPr/>
          <p:nvPr/>
        </p:nvCxnSpPr>
        <p:spPr>
          <a:xfrm flipV="1">
            <a:off x="9469120" y="451104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1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Szerver oldali technológiák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2547019"/>
            <a:ext cx="4831207" cy="3744050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Express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Typescript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AmqpLib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RabbitMQ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MongoDb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u-H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5277C607-9494-49B4-1F16-EDE059F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079" y="2842248"/>
            <a:ext cx="2783840" cy="1565910"/>
          </a:xfrm>
          <a:prstGeom prst="rect">
            <a:avLst/>
          </a:prstGeom>
        </p:spPr>
      </p:pic>
      <p:pic>
        <p:nvPicPr>
          <p:cNvPr id="12" name="Picture 11" descr="A green leaf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582E3029-FCD7-8F43-21B3-EFFC17530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982" y="5386220"/>
            <a:ext cx="1188313" cy="118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8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Kliens oldali technológiák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2560320"/>
            <a:ext cx="4831207" cy="2632642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Next.js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Typescript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TailwindCSS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Socket.io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picture containing font, graphics, white, design&#10;&#10;Description automatically generated">
            <a:extLst>
              <a:ext uri="{FF2B5EF4-FFF2-40B4-BE49-F238E27FC236}">
                <a16:creationId xmlns:a16="http://schemas.microsoft.com/office/drawing/2014/main" id="{CC21F3E6-F0B2-11F0-D4CC-87D92566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079" y="583135"/>
            <a:ext cx="3050121" cy="12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2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32" y="2939398"/>
            <a:ext cx="5744335" cy="979204"/>
          </a:xfrm>
        </p:spPr>
        <p:txBody>
          <a:bodyPr/>
          <a:lstStyle/>
          <a:p>
            <a:pPr algn="ctr"/>
            <a:r>
              <a:rPr lang="hu-HU" sz="5400" dirty="0"/>
              <a:t>Demo</a:t>
            </a:r>
            <a:endParaRPr lang="en-US" sz="5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5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7107896" cy="979204"/>
          </a:xfrm>
        </p:spPr>
        <p:txBody>
          <a:bodyPr/>
          <a:lstStyle/>
          <a:p>
            <a:r>
              <a:rPr lang="hu-HU" dirty="0"/>
              <a:t>Továbbfejlesztés?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2712718"/>
            <a:ext cx="4831207" cy="4145280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400" dirty="0"/>
              <a:t>Külön chat minden aukcióhoz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400" dirty="0"/>
              <a:t>Több aukció egyszerre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400" dirty="0"/>
              <a:t>Login + my profile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Auction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56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28</TotalTime>
  <Words>205</Words>
  <Application>Microsoft Office PowerPoint</Application>
  <PresentationFormat>Widescreen</PresentationFormat>
  <Paragraphs>60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Avenir Next LT Pro</vt:lpstr>
      <vt:lpstr>Calibri</vt:lpstr>
      <vt:lpstr>Courier New</vt:lpstr>
      <vt:lpstr>Office Theme</vt:lpstr>
      <vt:lpstr>AuctiOn</vt:lpstr>
      <vt:lpstr>Projekt célja</vt:lpstr>
      <vt:lpstr>Licitálás</vt:lpstr>
      <vt:lpstr>Chat</vt:lpstr>
      <vt:lpstr>Projekt szerkezete</vt:lpstr>
      <vt:lpstr>Szerver oldali technológiák</vt:lpstr>
      <vt:lpstr>Kliens oldali technológiák</vt:lpstr>
      <vt:lpstr>Demo</vt:lpstr>
      <vt:lpstr>Továbbfejlesztés?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</dc:title>
  <dc:creator>Zoltán Felházi</dc:creator>
  <cp:lastModifiedBy>Zoltán Felházi</cp:lastModifiedBy>
  <cp:revision>1</cp:revision>
  <dcterms:created xsi:type="dcterms:W3CDTF">2023-06-21T12:42:30Z</dcterms:created>
  <dcterms:modified xsi:type="dcterms:W3CDTF">2023-06-21T13:10:44Z</dcterms:modified>
</cp:coreProperties>
</file>